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61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144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0611-26C4-432D-87A4-08D00E70BF54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357-569D-4AF8-BC72-50A3E5D8D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2782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0611-26C4-432D-87A4-08D00E70BF54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357-569D-4AF8-BC72-50A3E5D8D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52616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0611-26C4-432D-87A4-08D00E70BF54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357-569D-4AF8-BC72-50A3E5D8D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256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0611-26C4-432D-87A4-08D00E70BF54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357-569D-4AF8-BC72-50A3E5D8D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084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0611-26C4-432D-87A4-08D00E70BF54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357-569D-4AF8-BC72-50A3E5D8D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3861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0611-26C4-432D-87A4-08D00E70BF54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357-569D-4AF8-BC72-50A3E5D8D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1654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0611-26C4-432D-87A4-08D00E70BF54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357-569D-4AF8-BC72-50A3E5D8D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71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0611-26C4-432D-87A4-08D00E70BF54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357-569D-4AF8-BC72-50A3E5D8D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302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0611-26C4-432D-87A4-08D00E70BF54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357-569D-4AF8-BC72-50A3E5D8D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4398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0611-26C4-432D-87A4-08D00E70BF54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357-569D-4AF8-BC72-50A3E5D8D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4428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60611-26C4-432D-87A4-08D00E70BF54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97C357-569D-4AF8-BC72-50A3E5D8D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2058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60611-26C4-432D-87A4-08D00E70BF54}" type="datetimeFigureOut">
              <a:rPr lang="en-US" smtClean="0"/>
              <a:pPr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97C357-569D-4AF8-BC72-50A3E5D8D1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838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"/>
            <a:ext cx="1218839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6616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489" y="0"/>
            <a:ext cx="10515600" cy="285273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IN" sz="7200" b="1" dirty="0" smtClean="0">
                <a:latin typeface="Times New Roman" pitchFamily="18" charset="0"/>
                <a:cs typeface="Times New Roman" pitchFamily="18" charset="0"/>
              </a:rPr>
              <a:t>SPOTS</a:t>
            </a:r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IN" sz="4400" b="1" dirty="0" smtClean="0">
                <a:latin typeface="Times New Roman" pitchFamily="18" charset="0"/>
                <a:cs typeface="Times New Roman" pitchFamily="18" charset="0"/>
              </a:rPr>
              <a:t>TERMINAL EXAM</a:t>
            </a:r>
            <a:endParaRPr lang="en-US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2211" y="3072896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en-IN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FDPS</a:t>
            </a:r>
            <a:endParaRPr lang="en-US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27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SPOT-1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Identify the given X-ray. (1)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Write 2 clinical features and 2 complications for the same. (1)</a:t>
            </a: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PHOTO-2023-07-26-17-41-0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1869132"/>
            <a:ext cx="6172200" cy="3110210"/>
          </a:xfrm>
        </p:spPr>
      </p:pic>
    </p:spTree>
    <p:extLst>
      <p:ext uri="{BB962C8B-B14F-4D97-AF65-F5344CB8AC3E}">
        <p14:creationId xmlns:p14="http://schemas.microsoft.com/office/powerpoint/2010/main" xmlns="" val="384775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SPOT-2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pH: 7.49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pO2: 7.5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pCO2: 3.9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HCO3: 22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BE: -1</a:t>
            </a:r>
          </a:p>
          <a:p>
            <a:r>
              <a:rPr lang="en-IN" dirty="0" smtClean="0">
                <a:latin typeface="Times New Roman" pitchFamily="18" charset="0"/>
                <a:cs typeface="Times New Roman" pitchFamily="18" charset="0"/>
              </a:rPr>
              <a:t>Other values within normal range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Write the clinical interpretation of the give ABG. (1)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Write normal values for pCO2 &amp; HCO3. (1)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SPOT-3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Write the clinical interpretation of the given ECG. (1)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IN" sz="2400" dirty="0" smtClean="0">
                <a:latin typeface="Times New Roman" pitchFamily="18" charset="0"/>
                <a:cs typeface="Times New Roman" pitchFamily="18" charset="0"/>
              </a:rPr>
              <a:t>Write equation to calculate heart rate from an ECG. (1)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Content Placeholder 9" descr="stock-vector-electrocardiogram-show-sinus-tachycardia-pattern-cardiac-fibrillation-heart-beat-cpr-ecg-ekg-183582307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8" y="2156879"/>
            <a:ext cx="6172200" cy="2534717"/>
          </a:xfrm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SPOT-4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cranial nerve is being tested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(1)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name of the test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(1)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293" r="6293"/>
          <a:stretch>
            <a:fillRect/>
          </a:stretch>
        </p:blipFill>
        <p:spPr/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SPOT-5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35363" y="1933575"/>
            <a:ext cx="3932237" cy="381158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Enumerate grade 4 of VCG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(1)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Enumerate grade 2 of VCG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137</Words>
  <Application>Microsoft Office PowerPoint</Application>
  <PresentationFormat>Custom</PresentationFormat>
  <Paragraphs>23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SPOTS TERMINAL EXAM</vt:lpstr>
      <vt:lpstr>SPOT-1</vt:lpstr>
      <vt:lpstr>SPOT-2</vt:lpstr>
      <vt:lpstr>SPOT-3</vt:lpstr>
      <vt:lpstr>SPOT-4</vt:lpstr>
      <vt:lpstr>SPOT-5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Abhishek Mishra</cp:lastModifiedBy>
  <cp:revision>37</cp:revision>
  <dcterms:created xsi:type="dcterms:W3CDTF">2023-06-23T12:38:59Z</dcterms:created>
  <dcterms:modified xsi:type="dcterms:W3CDTF">2023-07-27T06:52:36Z</dcterms:modified>
</cp:coreProperties>
</file>